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C221822-63CA-413D-BFBB-A52A72577D62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16076D7-52F8-45BE-83C0-AADA69E4C159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1822-63CA-413D-BFBB-A52A72577D62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076D7-52F8-45BE-83C0-AADA69E4C1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1822-63CA-413D-BFBB-A52A72577D62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076D7-52F8-45BE-83C0-AADA69E4C1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1822-63CA-413D-BFBB-A52A72577D62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076D7-52F8-45BE-83C0-AADA69E4C15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1822-63CA-413D-BFBB-A52A72577D62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076D7-52F8-45BE-83C0-AADA69E4C1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1822-63CA-413D-BFBB-A52A72577D62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076D7-52F8-45BE-83C0-AADA69E4C1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1822-63CA-413D-BFBB-A52A72577D62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076D7-52F8-45BE-83C0-AADA69E4C1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1822-63CA-413D-BFBB-A52A72577D62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076D7-52F8-45BE-83C0-AADA69E4C159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1822-63CA-413D-BFBB-A52A72577D62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076D7-52F8-45BE-83C0-AADA69E4C1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1822-63CA-413D-BFBB-A52A72577D62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076D7-52F8-45BE-83C0-AADA69E4C1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1822-63CA-413D-BFBB-A52A72577D62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076D7-52F8-45BE-83C0-AADA69E4C1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C221822-63CA-413D-BFBB-A52A72577D62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16076D7-52F8-45BE-83C0-AADA69E4C15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0" y="4221088"/>
            <a:ext cx="3313355" cy="1702160"/>
          </a:xfrm>
        </p:spPr>
        <p:txBody>
          <a:bodyPr/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Очрашу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мизгелл</a:t>
            </a:r>
            <a:r>
              <a:rPr lang="tt-RU" b="1" dirty="0" smtClean="0">
                <a:solidFill>
                  <a:srgbClr val="FF0000"/>
                </a:solidFill>
              </a:rPr>
              <a:t>әре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avatars.mds.yandex.net/get-pdb/477388/7d7fa719-acc8-4a9a-9160-2ccfd3d671fd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6632"/>
            <a:ext cx="5163600" cy="345638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34624" y="3429000"/>
            <a:ext cx="7109226" cy="707886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rowallia New" panose="020B0604020202020204" pitchFamily="34" charset="-34"/>
              </a:rPr>
              <a:t>Мәчкәрә-Ядегәр-Мәмәшир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52708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яу мяу\Desktop\методик копилка\очрашу мизгелләре\IMG-20200531-WA00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71" y="404664"/>
            <a:ext cx="8150696" cy="611302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157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мяу мяу\Desktop\методик копилка\очрашу мизгелләре\IMG-20200531-WA00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54" y="332656"/>
            <a:ext cx="8448938" cy="633670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260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мяу мяу\Desktop\методик копилка\очрашу мизгелләре\IMG-20200531-WA00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66720" cy="627504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760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мяу мяу\Desktop\методик копилка\очрашу мизгелләре\IMG-20200531-WA00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3521"/>
            <a:ext cx="8424936" cy="631870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308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мяу мяу\Desktop\методик копилка\очрашу мизгелләре\IMG-20200531-WA00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60432" cy="634532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944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мяу мяу\Desktop\методик копилка\очрашу мизгелләре\IMG-20200531-WA00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70709" cy="62030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214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мяу мяу\Desktop\методик копилка\очрашу мизгелләре\IMG-20200531-WA00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95" y="404664"/>
            <a:ext cx="8366720" cy="627504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511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мяу мяу\Desktop\методик копилка\очрашу мизгелләре\IMG-20200531-WA00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920880" cy="604867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27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мяу мяу\Desktop\методик копилка\очрашу мизгелләре\IMG-20200531-WA0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50" y="188640"/>
            <a:ext cx="3952782" cy="644020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мяу мяу\Desktop\методик копилка\очрашу мизгелләре\IMG-20200531-WA00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476" y="332656"/>
            <a:ext cx="4550296" cy="341272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мяу мяу\Desktop\методик копилка\очрашу мизгелләре\IMG-20200531-WA00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50" y="3613586"/>
            <a:ext cx="4551721" cy="315927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628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мяу мяу\Desktop\методик копилка\очрашу мизгелләре\IMG-20200531-WA01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7934672" cy="595100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790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C:\Users\мяу мяу\Desktop\методик копилка\очрашу мизгелләре\IMG-20200531-WA00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5007"/>
            <a:ext cx="8136904" cy="596632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6468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20</TotalTime>
  <Words>4</Words>
  <Application>Microsoft Office PowerPoint</Application>
  <PresentationFormat>Экран (4:3)</PresentationFormat>
  <Paragraphs>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Остин</vt:lpstr>
      <vt:lpstr>Очрашу мизгелләре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Очрашу мизгелләре</dc:title>
  <dc:creator>мяу мяу</dc:creator>
  <cp:lastModifiedBy>мяу мяу</cp:lastModifiedBy>
  <cp:revision>3</cp:revision>
  <dcterms:created xsi:type="dcterms:W3CDTF">2020-06-02T18:36:50Z</dcterms:created>
  <dcterms:modified xsi:type="dcterms:W3CDTF">2020-06-02T18:57:26Z</dcterms:modified>
</cp:coreProperties>
</file>